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105" d="100"/>
          <a:sy n="105" d="100"/>
        </p:scale>
        <p:origin x="14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6FB04-6602-124A-AAB1-A3D9569A87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D933-E056-D147-BBA8-E4531396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9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3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2C05C-04AC-124F-ADD0-9B1A1DDBFEF1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0CCD9-746D-0044-9F93-A46EC76E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6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41" y="4301040"/>
            <a:ext cx="457129" cy="882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61" y="4508797"/>
            <a:ext cx="398705" cy="398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6086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51" y="1386894"/>
            <a:ext cx="457129" cy="8821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371796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38474" y="2171700"/>
            <a:ext cx="2743200" cy="2337097"/>
          </a:xfrm>
          <a:prstGeom prst="round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81386" y="2891921"/>
            <a:ext cx="2114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SyncServerII</a:t>
            </a:r>
            <a:r>
              <a:rPr lang="en-US" sz="2800" dirty="0" smtClean="0"/>
              <a:t> server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993" y="1564395"/>
            <a:ext cx="566801" cy="5271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7281674" y="2070260"/>
            <a:ext cx="1341406" cy="8216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81674" y="3711556"/>
            <a:ext cx="1956267" cy="69580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266631" y="2269022"/>
            <a:ext cx="2007387" cy="9600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038839" y="1043491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92" y="1333696"/>
            <a:ext cx="457129" cy="882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6" y="1493211"/>
            <a:ext cx="548010" cy="4733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359047" y="1881159"/>
            <a:ext cx="1179427" cy="101076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02858" y="2171700"/>
            <a:ext cx="1935616" cy="99995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20950" y="3957637"/>
            <a:ext cx="1457997" cy="14716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03" y="4247842"/>
            <a:ext cx="457129" cy="8821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37" y="4407357"/>
            <a:ext cx="548010" cy="473337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3289682" y="3797115"/>
            <a:ext cx="1264353" cy="77076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2624427" y="3517379"/>
            <a:ext cx="1941821" cy="7608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02082" y="198264"/>
            <a:ext cx="547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Single Group of Sharing Users</a:t>
            </a:r>
            <a:endParaRPr lang="en-US" sz="3200" dirty="0"/>
          </a:p>
        </p:txBody>
      </p:sp>
      <p:sp>
        <p:nvSpPr>
          <p:cNvPr id="53" name="TextBox 52"/>
          <p:cNvSpPr txBox="1"/>
          <p:nvPr/>
        </p:nvSpPr>
        <p:spPr>
          <a:xfrm>
            <a:off x="1964135" y="2457031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1935558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274018" y="2478970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/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37941" y="5394223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5251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643563" y="342900"/>
            <a:ext cx="29576" cy="63546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503774" y="377321"/>
            <a:ext cx="3616229" cy="6354678"/>
            <a:chOff x="1502381" y="342900"/>
            <a:chExt cx="3616229" cy="6354678"/>
          </a:xfrm>
        </p:grpSpPr>
        <p:sp>
          <p:nvSpPr>
            <p:cNvPr id="6" name="Rounded Rectangle 5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1055" y="1708749"/>
              <a:ext cx="241458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4507517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174018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700" y="3084987"/>
              <a:ext cx="545910" cy="54591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785" y="3017748"/>
            <a:ext cx="817654" cy="81765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6010085" y="377321"/>
            <a:ext cx="3533964" cy="6354678"/>
            <a:chOff x="1502381" y="342900"/>
            <a:chExt cx="3533964" cy="6354678"/>
          </a:xfrm>
        </p:grpSpPr>
        <p:sp>
          <p:nvSpPr>
            <p:cNvPr id="34" name="Rounded Rectangle 33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31055" y="1523005"/>
              <a:ext cx="2414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Actual master version for a sharing group: </a:t>
              </a:r>
            </a:p>
            <a:p>
              <a:r>
                <a:rPr lang="en-US" sz="2800" b="1" dirty="0" smtClean="0"/>
                <a:t>N + K, K &gt;= 1</a:t>
              </a:r>
              <a:endParaRPr lang="en-US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65" y="5232412"/>
              <a:ext cx="457129" cy="88212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47250" y="4045846"/>
              <a:ext cx="2489095" cy="108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Last known master version for sharing group: </a:t>
              </a:r>
              <a:r>
                <a:rPr lang="en-US" sz="2800" b="1" dirty="0" smtClean="0"/>
                <a:t>N</a:t>
              </a:r>
              <a:endParaRPr lang="en-US" b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2723961" y="2861377"/>
              <a:ext cx="0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502381" y="3241909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1) Request</a:t>
              </a:r>
              <a:endParaRPr lang="en-US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>
              <a:off x="4593248" y="2875665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016852" y="3249553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Response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550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643563" y="342900"/>
            <a:ext cx="29576" cy="635467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68142" y="377321"/>
            <a:ext cx="2743200" cy="6354678"/>
            <a:chOff x="2166749" y="342900"/>
            <a:chExt cx="2743200" cy="6354678"/>
          </a:xfrm>
        </p:grpSpPr>
        <p:sp>
          <p:nvSpPr>
            <p:cNvPr id="6" name="Rounded Rectangle 5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52498" y="1533825"/>
              <a:ext cx="24145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Updated content and/or </a:t>
              </a:r>
              <a:r>
                <a:rPr lang="en-US" dirty="0" err="1" smtClean="0"/>
                <a:t>appMetaData</a:t>
              </a:r>
              <a:r>
                <a:rPr lang="en-US" dirty="0" smtClean="0"/>
                <a:t> for file </a:t>
              </a:r>
              <a:r>
                <a:rPr lang="en-US" sz="2800" b="1" dirty="0" smtClean="0"/>
                <a:t>X</a:t>
              </a:r>
              <a:endParaRPr lang="en-US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47251" y="4045847"/>
              <a:ext cx="22271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Change to content </a:t>
              </a:r>
              <a:r>
                <a:rPr lang="en-US" dirty="0"/>
                <a:t>and/or </a:t>
              </a:r>
              <a:r>
                <a:rPr lang="en-US" dirty="0" err="1"/>
                <a:t>appMetaData</a:t>
              </a:r>
              <a:r>
                <a:rPr lang="en-US" dirty="0"/>
                <a:t> for file </a:t>
              </a:r>
              <a:r>
                <a:rPr lang="en-US" sz="2800" b="1" dirty="0" smtClean="0"/>
                <a:t>X</a:t>
              </a:r>
              <a:r>
                <a:rPr lang="en-US" dirty="0"/>
                <a:t> </a:t>
              </a:r>
              <a:r>
                <a:rPr lang="en-US" dirty="0" smtClean="0"/>
                <a:t>or deletion</a:t>
              </a:r>
              <a:endParaRPr lang="en-US" b="1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4495978" y="2783370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210390" y="2945420"/>
            <a:ext cx="217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Content download conflict</a:t>
            </a:r>
            <a:endParaRPr lang="en-US" sz="2000" b="1" i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6406773" y="377321"/>
            <a:ext cx="2871583" cy="6354678"/>
            <a:chOff x="2166749" y="342900"/>
            <a:chExt cx="2871583" cy="6354678"/>
          </a:xfrm>
        </p:grpSpPr>
        <p:sp>
          <p:nvSpPr>
            <p:cNvPr id="33" name="Rounded Rectangle 32"/>
            <p:cNvSpPr/>
            <p:nvPr/>
          </p:nvSpPr>
          <p:spPr>
            <a:xfrm>
              <a:off x="2166749" y="342900"/>
              <a:ext cx="2743200" cy="2337097"/>
            </a:xfrm>
            <a:prstGeom prst="round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452498" y="548771"/>
              <a:ext cx="21145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SyncServerII</a:t>
              </a:r>
              <a:r>
                <a:rPr lang="en-US" sz="2800" dirty="0" smtClean="0"/>
                <a:t> server</a:t>
              </a:r>
              <a:endParaRPr lang="en-US" sz="2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23745" y="1747533"/>
              <a:ext cx="2414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File </a:t>
              </a:r>
              <a:r>
                <a:rPr lang="en-US" sz="2800" b="1" dirty="0" smtClean="0"/>
                <a:t>X </a:t>
              </a:r>
              <a:r>
                <a:rPr lang="en-US" dirty="0" smtClean="0"/>
                <a:t>deleted</a:t>
              </a:r>
              <a:endParaRPr lang="en-US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16446" y="3960489"/>
              <a:ext cx="2372059" cy="236775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910" y="5232412"/>
              <a:ext cx="457129" cy="88212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2331055" y="6328246"/>
              <a:ext cx="785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baseline="-25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47251" y="4045847"/>
              <a:ext cx="222710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Change to content </a:t>
              </a:r>
              <a:r>
                <a:rPr lang="en-US" dirty="0"/>
                <a:t>and/or </a:t>
              </a:r>
              <a:r>
                <a:rPr lang="en-US" dirty="0" err="1"/>
                <a:t>appMetaData</a:t>
              </a:r>
              <a:r>
                <a:rPr lang="en-US" dirty="0"/>
                <a:t> for file </a:t>
              </a:r>
              <a:r>
                <a:rPr lang="en-US" sz="2800" b="1" dirty="0"/>
                <a:t>X</a:t>
              </a:r>
              <a:endParaRPr lang="en-US" b="1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4495978" y="2783370"/>
              <a:ext cx="26194" cy="985838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6692522" y="2905699"/>
            <a:ext cx="189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Download </a:t>
            </a:r>
            <a:r>
              <a:rPr lang="en-US" sz="2000" b="1" i="1" smtClean="0"/>
              <a:t>deletion conflict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41164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52" y="1027684"/>
            <a:ext cx="5857451" cy="366623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1655572"/>
            <a:ext cx="5857451" cy="366623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28" y="2283460"/>
            <a:ext cx="5857451" cy="366623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546197" y="5864352"/>
            <a:ext cx="2048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...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2424385" y="192752"/>
            <a:ext cx="616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Multiple Groups </a:t>
            </a:r>
            <a:r>
              <a:rPr lang="en-US" sz="3200" dirty="0" smtClean="0"/>
              <a:t>of Sharing Users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89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118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Prince</dc:creator>
  <cp:lastModifiedBy>Chris Prince</cp:lastModifiedBy>
  <cp:revision>32</cp:revision>
  <dcterms:created xsi:type="dcterms:W3CDTF">2018-06-03T14:20:19Z</dcterms:created>
  <dcterms:modified xsi:type="dcterms:W3CDTF">2018-06-14T03:26:36Z</dcterms:modified>
</cp:coreProperties>
</file>